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8"/>
  </p:handoutMasterIdLst>
  <p:sldIdLst>
    <p:sldId id="260" r:id="rId3"/>
    <p:sldId id="264" r:id="rId4"/>
    <p:sldId id="268" r:id="rId5"/>
    <p:sldId id="302" r:id="rId7"/>
    <p:sldId id="303" r:id="rId8"/>
    <p:sldId id="304" r:id="rId9"/>
    <p:sldId id="328" r:id="rId10"/>
    <p:sldId id="316" r:id="rId11"/>
    <p:sldId id="317" r:id="rId12"/>
    <p:sldId id="318" r:id="rId13"/>
    <p:sldId id="321" r:id="rId14"/>
    <p:sldId id="322" r:id="rId15"/>
    <p:sldId id="323" r:id="rId16"/>
    <p:sldId id="288" r:id="rId17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51A"/>
    <a:srgbClr val="FF9409"/>
    <a:srgbClr val="2E9491"/>
    <a:srgbClr val="E93F64"/>
    <a:srgbClr val="DB4B10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0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5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tags" Target="../tags/tag2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2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2.xml"/><Relationship Id="rId15" Type="http://schemas.openxmlformats.org/officeDocument/2006/relationships/image" Target="../media/image19.svg"/><Relationship Id="rId14" Type="http://schemas.openxmlformats.org/officeDocument/2006/relationships/image" Target="../media/image18.png"/><Relationship Id="rId13" Type="http://schemas.openxmlformats.org/officeDocument/2006/relationships/image" Target="../media/image17.svg"/><Relationship Id="rId12" Type="http://schemas.openxmlformats.org/officeDocument/2006/relationships/image" Target="../media/image16.png"/><Relationship Id="rId11" Type="http://schemas.openxmlformats.org/officeDocument/2006/relationships/image" Target="../media/image15.svg"/><Relationship Id="rId10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14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344523" y="4173641"/>
            <a:ext cx="6231255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sz="32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Android bluetooth APP control</a:t>
            </a:r>
            <a:endParaRPr sz="32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5"/>
          <p:cNvSpPr/>
          <p:nvPr>
            <p:custDataLst>
              <p:tags r:id="rId11"/>
            </p:custDataLst>
          </p:nvPr>
        </p:nvSpPr>
        <p:spPr>
          <a:xfrm>
            <a:off x="1428750" y="1367155"/>
            <a:ext cx="846391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Interacting with Tiny bit</a:t>
            </a:r>
            <a:endParaRPr lang="zh-CN" altLang="en-US" sz="54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.2  Music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955" y="1545590"/>
            <a:ext cx="7583805" cy="4265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.3 Car Lights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245" y="1637030"/>
            <a:ext cx="7401560" cy="416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8420" y="956945"/>
            <a:ext cx="237236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.4 RGB lights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990" y="1355725"/>
            <a:ext cx="7890510" cy="4438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149288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.5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705" y="1545590"/>
            <a:ext cx="7782560" cy="437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688490" y="661781"/>
            <a:ext cx="1243167" cy="1198569"/>
          </a:xfrm>
          <a:prstGeom prst="rect">
            <a:avLst/>
          </a:prstGeom>
        </p:spPr>
      </p:pic>
      <p:sp>
        <p:nvSpPr>
          <p:cNvPr id="4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448915" y="2246630"/>
            <a:ext cx="3067966" cy="587302"/>
            <a:chOff x="1037459" y="2478488"/>
            <a:chExt cx="3062876" cy="590300"/>
          </a:xfrm>
        </p:grpSpPr>
        <p:sp>
          <p:nvSpPr>
            <p:cNvPr id="26" name="矩形 25"/>
            <p:cNvSpPr/>
            <p:nvPr/>
          </p:nvSpPr>
          <p:spPr>
            <a:xfrm>
              <a:off x="1037459" y="2478488"/>
              <a:ext cx="3062876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Download code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9008" y="2149842"/>
            <a:ext cx="420347" cy="68401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6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7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6315511" y="2182495"/>
            <a:ext cx="3175321" cy="610815"/>
            <a:chOff x="829957" y="2401030"/>
            <a:chExt cx="3007188" cy="625634"/>
          </a:xfrm>
        </p:grpSpPr>
        <p:sp>
          <p:nvSpPr>
            <p:cNvPr id="54" name="矩形 53"/>
            <p:cNvSpPr/>
            <p:nvPr/>
          </p:nvSpPr>
          <p:spPr>
            <a:xfrm>
              <a:off x="829957" y="2401030"/>
              <a:ext cx="2970989" cy="53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Download APP</a:t>
              </a:r>
              <a:endParaRPr 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830145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5866" y="2160026"/>
            <a:ext cx="511054" cy="64304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2524760" y="3404870"/>
            <a:ext cx="3291205" cy="587375"/>
            <a:chOff x="998943" y="2436364"/>
            <a:chExt cx="3007000" cy="590300"/>
          </a:xfrm>
        </p:grpSpPr>
        <p:sp>
          <p:nvSpPr>
            <p:cNvPr id="58" name="矩形 57"/>
            <p:cNvSpPr/>
            <p:nvPr/>
          </p:nvSpPr>
          <p:spPr>
            <a:xfrm>
              <a:off x="1269300" y="2500180"/>
              <a:ext cx="2621770" cy="52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Connect bluetooth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60568" y="3401914"/>
            <a:ext cx="511054" cy="559571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51008" y="3354348"/>
            <a:ext cx="2805371" cy="625902"/>
            <a:chOff x="1037739" y="2380333"/>
            <a:chExt cx="3007000" cy="629098"/>
          </a:xfrm>
        </p:grpSpPr>
        <p:sp>
          <p:nvSpPr>
            <p:cNvPr id="4" name="矩形 3"/>
            <p:cNvSpPr/>
            <p:nvPr/>
          </p:nvSpPr>
          <p:spPr>
            <a:xfrm>
              <a:off x="1289575" y="2380333"/>
              <a:ext cx="2503390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About APP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7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8393" y="3329470"/>
            <a:ext cx="511054" cy="694886"/>
          </a:xfrm>
          <a:prstGeom prst="rect">
            <a:avLst/>
          </a:prstGeom>
        </p:spPr>
      </p:pic>
      <p:sp>
        <p:nvSpPr>
          <p:cNvPr id="12" name="PA-矩形 7"/>
          <p:cNvSpPr/>
          <p:nvPr>
            <p:custDataLst>
              <p:tags r:id="rId16"/>
            </p:custDataLst>
          </p:nvPr>
        </p:nvSpPr>
        <p:spPr>
          <a:xfrm>
            <a:off x="4850747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309223" y="278298"/>
            <a:ext cx="357314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Download code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19785" y="1426210"/>
            <a:ext cx="10253345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4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! Note: We provide two hex files,</a:t>
            </a:r>
            <a:endParaRPr sz="24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microbit-Buletooth_control.hex without ultrasonic display function,</a:t>
            </a:r>
            <a:endParaRPr sz="24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microbit-Bluetooth_control_with_Ultrasonic.hex is shown with an ultrasound display.</a:t>
            </a:r>
            <a:endParaRPr sz="2400" b="1" dirty="0">
              <a:solidFill>
                <a:srgbClr val="00B05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It is recommended that you use the former (without ultrasound display, the control is smoother)</a:t>
            </a:r>
            <a:endParaRPr sz="2400" b="1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9055" y="922020"/>
            <a:ext cx="93478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ea typeface="华文中宋" panose="02010600040101010101" charset="-122"/>
              </a:rPr>
              <a:t>Android users scan the front QR code by </a:t>
            </a:r>
            <a:r>
              <a:rPr lang="zh-CN" altLang="en-US" b="1" dirty="0">
                <a:solidFill>
                  <a:srgbClr val="00B050"/>
                </a:solidFill>
                <a:ea typeface="华文中宋" panose="02010600040101010101" charset="-122"/>
              </a:rPr>
              <a:t>browser</a:t>
            </a:r>
            <a:r>
              <a:rPr lang="zh-CN" altLang="en-US" b="1" dirty="0">
                <a:ea typeface="华文中宋" panose="02010600040101010101" charset="-122"/>
              </a:rPr>
              <a:t> to download APP;</a:t>
            </a:r>
            <a:endParaRPr lang="zh-CN" altLang="en-US" b="1" dirty="0">
              <a:ea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374628" y="338623"/>
            <a:ext cx="3075305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2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Download APP</a:t>
            </a:r>
            <a:endParaRPr lang="en-US" altLang="zh-CN" sz="32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060" y="2053590"/>
            <a:ext cx="6727825" cy="312547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32760" y="42862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558290" y="1036320"/>
            <a:ext cx="9075420" cy="181483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3.1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downloading the Bluetooth remote control APP, we have to install it.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(Note: If the phone prompts you to obtain location rights during installation, you need to click to “agree” to get location permissions.)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Bluetooth remote control code is downloaded, open the power of the Tiny-bit. At this point, you will see the pattern shown in Figure 3-1 on the LED dot matrix of the micro:bit board. The RGB light will be lighted up in red. It is the state that Bluetooth is not connected.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98745" y="5727065"/>
            <a:ext cx="13538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-1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90" y="2745740"/>
            <a:ext cx="2894330" cy="2658110"/>
          </a:xfrm>
          <a:prstGeom prst="rect">
            <a:avLst/>
          </a:prstGeom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10086340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3.3 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Open the bluetooth of your phone,open the Bluetooth APP. You will see the Bluetooth signal in the upper left corner of the Bluetooth APP interface, as shown below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90845" y="5557520"/>
            <a:ext cx="13290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573395" y="6047740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0" y="2222500"/>
            <a:ext cx="7132320" cy="33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942975" y="1146810"/>
            <a:ext cx="9592310" cy="107632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3.4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The phone will automatically connect to the Bluetooth near the car. If there is no automatic connection, you need to click 【CONNECT】on the APP interface. As shown in Figure 3-3. Then, Bluetooth can be successfully connected, and the APP will enter the interface as shown below. As shown in Figure 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99030" y="5060315"/>
            <a:ext cx="135826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95235" y="5060315"/>
            <a:ext cx="131953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03" y="2636838"/>
            <a:ext cx="4685665" cy="224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05" y="2637155"/>
            <a:ext cx="4146550" cy="229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09015" y="1146810"/>
            <a:ext cx="10027285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Bluetooth is connected successfully, the pattern shown in Figure 3-5 will be displayed on the dot matrix of the Tiny-bit, and then the green RGB light will be illuminated. After waiting for the green RGB searchlight to be lit, we can start controlling the car.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1600" b="1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the Bluetooth is disconnected, a pattern of crying faces will appear on the dot matrix of the Tiny-bit car, as shown in Figure 3-6 below.</a:t>
            </a:r>
            <a:endParaRPr sz="16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69820" y="5586730"/>
            <a:ext cx="14814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5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456805" y="5586730"/>
            <a:ext cx="13290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2474595"/>
            <a:ext cx="3510915" cy="3112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568575"/>
            <a:ext cx="3860800" cy="258699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 APP interface: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4.1 Basic :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35" y="1925955"/>
            <a:ext cx="7193915" cy="399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24.xml><?xml version="1.0" encoding="utf-8"?>
<p:tagLst xmlns:p="http://schemas.openxmlformats.org/presentationml/2006/main">
  <p:tag name="PA" val="v5.1.1"/>
  <p:tag name="RESOURCELIBID_ANIM" val="430"/>
</p:tagLst>
</file>

<file path=ppt/tags/tag25.xml><?xml version="1.0" encoding="utf-8"?>
<p:tagLst xmlns:p="http://schemas.openxmlformats.org/presentationml/2006/main">
  <p:tag name="commondata" val="eyJoZGlkIjoiNWJhMjQzNDJjNWU2OGY2Yjk5MTBhOGI0MTZiNmViOTQifQ==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2253</Words>
  <Application>WPS 演示</Application>
  <PresentationFormat>宽屏</PresentationFormat>
  <Paragraphs>107</Paragraphs>
  <Slides>14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思源黑体 CN Bold</vt:lpstr>
      <vt:lpstr>华文中宋</vt:lpstr>
      <vt:lpstr>隶书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Administrator</cp:lastModifiedBy>
  <cp:revision>453</cp:revision>
  <dcterms:created xsi:type="dcterms:W3CDTF">2017-08-18T03:02:00Z</dcterms:created>
  <dcterms:modified xsi:type="dcterms:W3CDTF">2024-10-17T13:00:10Z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B1665EF1CF114508A6E2551D5EED8C1A_12</vt:lpwstr>
  </property>
</Properties>
</file>